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6"/>
  </p:notesMasterIdLst>
  <p:handoutMasterIdLst>
    <p:handoutMasterId r:id="rId117"/>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459" r:id="rId62"/>
    <p:sldId id="396" r:id="rId63"/>
    <p:sldId id="397" r:id="rId64"/>
    <p:sldId id="398" r:id="rId65"/>
    <p:sldId id="399" r:id="rId66"/>
    <p:sldId id="400" r:id="rId67"/>
    <p:sldId id="401" r:id="rId68"/>
    <p:sldId id="372" r:id="rId69"/>
    <p:sldId id="402" r:id="rId70"/>
    <p:sldId id="373" r:id="rId71"/>
    <p:sldId id="290" r:id="rId72"/>
    <p:sldId id="291" r:id="rId73"/>
    <p:sldId id="301" r:id="rId74"/>
    <p:sldId id="404" r:id="rId75"/>
    <p:sldId id="357" r:id="rId76"/>
    <p:sldId id="405" r:id="rId77"/>
    <p:sldId id="406" r:id="rId78"/>
    <p:sldId id="409" r:id="rId79"/>
    <p:sldId id="410" r:id="rId80"/>
    <p:sldId id="411" r:id="rId81"/>
    <p:sldId id="412" r:id="rId82"/>
    <p:sldId id="414" r:id="rId83"/>
    <p:sldId id="416" r:id="rId84"/>
    <p:sldId id="434" r:id="rId85"/>
    <p:sldId id="426" r:id="rId86"/>
    <p:sldId id="446" r:id="rId87"/>
    <p:sldId id="429" r:id="rId88"/>
    <p:sldId id="455" r:id="rId89"/>
    <p:sldId id="458" r:id="rId90"/>
    <p:sldId id="430" r:id="rId91"/>
    <p:sldId id="431" r:id="rId92"/>
    <p:sldId id="432" r:id="rId93"/>
    <p:sldId id="433" r:id="rId94"/>
    <p:sldId id="457" r:id="rId95"/>
    <p:sldId id="271" r:id="rId96"/>
    <p:sldId id="376" r:id="rId97"/>
    <p:sldId id="418" r:id="rId98"/>
    <p:sldId id="419" r:id="rId99"/>
    <p:sldId id="421" r:id="rId100"/>
    <p:sldId id="422" r:id="rId101"/>
    <p:sldId id="423" r:id="rId102"/>
    <p:sldId id="424" r:id="rId103"/>
    <p:sldId id="408" r:id="rId104"/>
    <p:sldId id="443" r:id="rId105"/>
    <p:sldId id="447" r:id="rId106"/>
    <p:sldId id="448" r:id="rId107"/>
    <p:sldId id="449" r:id="rId108"/>
    <p:sldId id="451" r:id="rId109"/>
    <p:sldId id="452" r:id="rId110"/>
    <p:sldId id="454" r:id="rId111"/>
    <p:sldId id="453" r:id="rId112"/>
    <p:sldId id="456" r:id="rId113"/>
    <p:sldId id="427" r:id="rId114"/>
    <p:sldId id="442" r:id="rId11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459"/>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18"/>
            <p14:sldId id="419"/>
            <p14:sldId id="421"/>
            <p14:sldId id="422"/>
            <p14:sldId id="423"/>
            <p14:sldId id="424"/>
            <p14:sldId id="408"/>
            <p14:sldId id="443"/>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4986" autoAdjust="0"/>
  </p:normalViewPr>
  <p:slideViewPr>
    <p:cSldViewPr snapToObjects="1">
      <p:cViewPr>
        <p:scale>
          <a:sx n="150" d="100"/>
          <a:sy n="150" d="100"/>
        </p:scale>
        <p:origin x="1843" y="105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handoutMaster" Target="handoutMasters/handout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viewProps" Target="view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leverage the distance bounding protocol to TEEs.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86</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96</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1.png"/><Relationship Id="rId4" Type="http://schemas.openxmlformats.org/officeDocument/2006/relationships/image" Target="../media/image125.png"/></Relationships>
</file>

<file path=ppt/slides/_rels/slide10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5.xml"/><Relationship Id="rId5" Type="http://schemas.openxmlformats.org/officeDocument/2006/relationships/image" Target="../media/image165.png"/><Relationship Id="rId4" Type="http://schemas.openxmlformats.org/officeDocument/2006/relationships/image" Target="../media/image18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8.png"/><Relationship Id="rId4"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8.png"/><Relationship Id="rId5" Type="http://schemas.openxmlformats.org/officeDocument/2006/relationships/image" Target="../media/image133.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8.png"/><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8.png"/><Relationship Id="rId5" Type="http://schemas.openxmlformats.org/officeDocument/2006/relationships/image" Target="../media/image133.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8.png"/><Relationship Id="rId4" Type="http://schemas.openxmlformats.org/officeDocument/2006/relationships/image" Target="../media/image133.png"/><Relationship Id="rId9" Type="http://schemas.openxmlformats.org/officeDocument/2006/relationships/image" Target="../media/image22.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1.png"/><Relationship Id="rId3" Type="http://schemas.openxmlformats.org/officeDocument/2006/relationships/notesSlide" Target="../notesSlides/notesSlide36.xml"/><Relationship Id="rId7" Type="http://schemas.openxmlformats.org/officeDocument/2006/relationships/image" Target="../media/image138.png"/><Relationship Id="rId12" Type="http://schemas.openxmlformats.org/officeDocument/2006/relationships/image" Target="../media/image140.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9.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3.png"/><Relationship Id="rId5" Type="http://schemas.openxmlformats.org/officeDocument/2006/relationships/image" Target="../media/image30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7.png"/><Relationship Id="rId4" Type="http://schemas.openxmlformats.org/officeDocument/2006/relationships/image" Target="../media/image146.png"/></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8.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2.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74.png"/><Relationship Id="rId10" Type="http://schemas.openxmlformats.org/officeDocument/2006/relationships/image" Target="../media/image153.png"/><Relationship Id="rId4" Type="http://schemas.openxmlformats.org/officeDocument/2006/relationships/image" Target="../media/image73.png"/><Relationship Id="rId9" Type="http://schemas.openxmlformats.org/officeDocument/2006/relationships/image" Target="../media/image152.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2.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74.png"/><Relationship Id="rId10" Type="http://schemas.openxmlformats.org/officeDocument/2006/relationships/image" Target="../media/image153.png"/><Relationship Id="rId4" Type="http://schemas.openxmlformats.org/officeDocument/2006/relationships/image" Target="../media/image73.png"/><Relationship Id="rId9" Type="http://schemas.openxmlformats.org/officeDocument/2006/relationships/image" Target="../media/image152.png"/><Relationship Id="rId14" Type="http://schemas.openxmlformats.org/officeDocument/2006/relationships/image" Target="../media/image136.png"/></Relationships>
</file>

<file path=ppt/slides/_rels/slide7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74.png"/><Relationship Id="rId9" Type="http://schemas.openxmlformats.org/officeDocument/2006/relationships/image" Target="../media/image153.png"/></Relationships>
</file>

<file path=ppt/slides/_rels/slide7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2.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74.png"/><Relationship Id="rId10" Type="http://schemas.openxmlformats.org/officeDocument/2006/relationships/image" Target="../media/image153.png"/><Relationship Id="rId4" Type="http://schemas.openxmlformats.org/officeDocument/2006/relationships/image" Target="../media/image73.png"/><Relationship Id="rId9" Type="http://schemas.openxmlformats.org/officeDocument/2006/relationships/image" Target="../media/image152.png"/><Relationship Id="rId1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6.png"/><Relationship Id="rId3" Type="http://schemas.openxmlformats.org/officeDocument/2006/relationships/image" Target="../media/image62.png"/><Relationship Id="rId7" Type="http://schemas.openxmlformats.org/officeDocument/2006/relationships/image" Target="../media/image154.png"/><Relationship Id="rId12"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0.png"/><Relationship Id="rId5" Type="http://schemas.openxmlformats.org/officeDocument/2006/relationships/image" Target="../media/image152.png"/><Relationship Id="rId10" Type="http://schemas.openxmlformats.org/officeDocument/2006/relationships/image" Target="../media/image73.png"/><Relationship Id="rId4" Type="http://schemas.openxmlformats.org/officeDocument/2006/relationships/image" Target="../media/image151.png"/><Relationship Id="rId9" Type="http://schemas.openxmlformats.org/officeDocument/2006/relationships/image" Target="../media/image74.png"/><Relationship Id="rId14" Type="http://schemas.openxmlformats.org/officeDocument/2006/relationships/image" Target="../media/image136.png"/></Relationships>
</file>

<file path=ppt/slides/_rels/slide7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2.png"/><Relationship Id="rId3" Type="http://schemas.openxmlformats.org/officeDocument/2006/relationships/image" Target="../media/image151.png"/><Relationship Id="rId7" Type="http://schemas.openxmlformats.org/officeDocument/2006/relationships/image" Target="../media/image149.png"/><Relationship Id="rId12" Type="http://schemas.openxmlformats.org/officeDocument/2006/relationships/image" Target="../media/image136.png"/><Relationship Id="rId17" Type="http://schemas.openxmlformats.org/officeDocument/2006/relationships/image" Target="../media/image150.png"/><Relationship Id="rId2" Type="http://schemas.openxmlformats.org/officeDocument/2006/relationships/image" Target="../media/image158.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56.png"/><Relationship Id="rId5" Type="http://schemas.openxmlformats.org/officeDocument/2006/relationships/image" Target="../media/image160.png"/><Relationship Id="rId15" Type="http://schemas.openxmlformats.org/officeDocument/2006/relationships/image" Target="../media/image164.png"/><Relationship Id="rId10" Type="http://schemas.openxmlformats.org/officeDocument/2006/relationships/image" Target="../media/image155.png"/><Relationship Id="rId4" Type="http://schemas.openxmlformats.org/officeDocument/2006/relationships/image" Target="../media/image159.png"/><Relationship Id="rId9" Type="http://schemas.openxmlformats.org/officeDocument/2006/relationships/image" Target="../media/image62.png"/><Relationship Id="rId14" Type="http://schemas.openxmlformats.org/officeDocument/2006/relationships/image" Target="../media/image163.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8.png"/></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61.pn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69.png"/><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52.png"/><Relationship Id="rId7" Type="http://schemas.openxmlformats.org/officeDocument/2006/relationships/image" Target="../media/image170.png"/><Relationship Id="rId2" Type="http://schemas.openxmlformats.org/officeDocument/2006/relationships/image" Target="../media/image161.png"/><Relationship Id="rId1" Type="http://schemas.openxmlformats.org/officeDocument/2006/relationships/slideLayout" Target="../slideLayouts/slideLayout5.xml"/><Relationship Id="rId6" Type="http://schemas.openxmlformats.org/officeDocument/2006/relationships/image" Target="../media/image149.png"/><Relationship Id="rId5" Type="http://schemas.openxmlformats.org/officeDocument/2006/relationships/image" Target="../media/image169.png"/><Relationship Id="rId4" Type="http://schemas.openxmlformats.org/officeDocument/2006/relationships/image" Target="../media/image153.png"/><Relationship Id="rId9" Type="http://schemas.openxmlformats.org/officeDocument/2006/relationships/image" Target="../media/image1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3.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6.png"/><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5" Type="http://schemas.openxmlformats.org/officeDocument/2006/relationships/image" Target="../media/image180.png"/><Relationship Id="rId4" Type="http://schemas.openxmlformats.org/officeDocument/2006/relationships/image" Target="../media/image1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2.png"/><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9.png"/></Relationships>
</file>

<file path=ppt/slides/_rels/slide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220C05C-6FAF-43C2-8AC1-449F94CADE3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D38DACDE-2FEE-4E54-B46B-D5176BBF0AB0}"/>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93041A2-50D2-405B-A5B0-906A6C8523F6}"/>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E66A2C22-55ED-4F50-BD64-75896F63E75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85682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18440</TotalTime>
  <Words>4642</Words>
  <Application>Microsoft Office PowerPoint</Application>
  <PresentationFormat>Custom</PresentationFormat>
  <Paragraphs>1382</Paragraphs>
  <Slides>106</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106</vt:i4>
      </vt:variant>
    </vt:vector>
  </HeadingPairs>
  <TitlesOfParts>
    <vt:vector size="12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PowerPoint Presentation</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630</cp:revision>
  <cp:lastPrinted>2013-06-08T11:22:51Z</cp:lastPrinted>
  <dcterms:created xsi:type="dcterms:W3CDTF">2019-12-03T10:53:56Z</dcterms:created>
  <dcterms:modified xsi:type="dcterms:W3CDTF">2021-03-13T20:58:21Z</dcterms:modified>
</cp:coreProperties>
</file>